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358" r:id="rId5"/>
    <p:sldId id="359" r:id="rId6"/>
    <p:sldId id="360" r:id="rId7"/>
    <p:sldId id="361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4" r:id="rId16"/>
    <p:sldId id="375" r:id="rId17"/>
    <p:sldId id="370" r:id="rId18"/>
    <p:sldId id="371" r:id="rId19"/>
    <p:sldId id="372" r:id="rId20"/>
    <p:sldId id="373" r:id="rId21"/>
    <p:sldId id="362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leakash/e-learning-app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E-Learning Application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125443"/>
            <a:ext cx="8939035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file : which takes </a:t>
            </a:r>
            <a:r>
              <a:rPr lang="en-US" dirty="0" err="1" smtClean="0"/>
              <a:t>req</a:t>
            </a:r>
            <a:r>
              <a:rPr lang="en-US" dirty="0" smtClean="0"/>
              <a:t> and res and do the operation on model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497" y="2336179"/>
            <a:ext cx="745300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4" y="106392"/>
            <a:ext cx="10066892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: it is use to map the request and http methods.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687" y="2484782"/>
            <a:ext cx="7902625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 : this is main file. Entry of the application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808" y="1825625"/>
            <a:ext cx="6314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create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the project using </a:t>
            </a:r>
            <a:r>
              <a:rPr lang="en-US" dirty="0" err="1" smtClean="0"/>
              <a:t>docker</a:t>
            </a:r>
            <a:r>
              <a:rPr lang="en-US" dirty="0" smtClean="0"/>
              <a:t> container so we need to create the </a:t>
            </a:r>
            <a:r>
              <a:rPr lang="en-US" dirty="0" err="1" smtClean="0"/>
              <a:t>Dockerfile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7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90219"/>
            <a:ext cx="10341236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move inside a e-learning-front-app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72"/>
            <a:ext cx="12192000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– angular project structure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038" y="1825625"/>
            <a:ext cx="6867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project contains lot of components, service as well as model classes 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38" y="2299853"/>
            <a:ext cx="8332580" cy="4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8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project present in </a:t>
            </a:r>
            <a:r>
              <a:rPr lang="en-US" dirty="0" err="1" smtClean="0"/>
              <a:t>git</a:t>
            </a:r>
            <a:r>
              <a:rPr lang="en-US" dirty="0" smtClean="0"/>
              <a:t> repository in below URL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github.com/Kaleakash/e-learning-app.git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Plz</a:t>
            </a:r>
            <a:r>
              <a:rPr lang="en-US" dirty="0" smtClean="0"/>
              <a:t> login to virtual lab and clone this project in virtual lab using command as 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/>
              <a:t> https://github.com/Kaleakash/e-learning-app.git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build the angular project using command as ng build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4361"/>
            <a:ext cx="10515600" cy="3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60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the </a:t>
            </a:r>
            <a:r>
              <a:rPr lang="en-US" dirty="0" err="1" smtClean="0"/>
              <a:t>Dockerfile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run angular project using 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00" y="3201069"/>
            <a:ext cx="8939035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02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will create the </a:t>
            </a:r>
            <a:r>
              <a:rPr lang="en-US" dirty="0" err="1" smtClean="0"/>
              <a:t>docker-compose.yml</a:t>
            </a:r>
            <a:r>
              <a:rPr lang="en-US" dirty="0" smtClean="0"/>
              <a:t> 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55" y="1825625"/>
            <a:ext cx="6899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</a:t>
            </a:r>
            <a:r>
              <a:rPr lang="en-US" dirty="0" err="1" smtClean="0"/>
              <a:t>docker</a:t>
            </a:r>
            <a:r>
              <a:rPr lang="en-US" dirty="0" smtClean="0"/>
              <a:t>-compose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up </a:t>
            </a:r>
            <a:r>
              <a:rPr lang="en-US" dirty="0" smtClean="0"/>
              <a:t>–build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148"/>
            <a:ext cx="12192000" cy="28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8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everything go fine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three container get start. </a:t>
            </a:r>
          </a:p>
          <a:p>
            <a:r>
              <a:rPr lang="en-US" dirty="0" smtClean="0"/>
              <a:t>Open another terminal and check the container status.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4"/>
            <a:ext cx="12192000" cy="2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details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running with </a:t>
            </a:r>
            <a:r>
              <a:rPr lang="en-US" dirty="0" err="1" smtClean="0"/>
              <a:t>nginx</a:t>
            </a:r>
            <a:r>
              <a:rPr lang="en-US" dirty="0" smtClean="0"/>
              <a:t> server with 80 port number. </a:t>
            </a:r>
          </a:p>
          <a:p>
            <a:r>
              <a:rPr lang="en-US" dirty="0" smtClean="0"/>
              <a:t>Express </a:t>
            </a:r>
            <a:r>
              <a:rPr lang="en-US" dirty="0" err="1" smtClean="0"/>
              <a:t>js</a:t>
            </a:r>
            <a:r>
              <a:rPr lang="en-US" dirty="0" smtClean="0"/>
              <a:t> running on port number 3000 port number </a:t>
            </a:r>
          </a:p>
          <a:p>
            <a:r>
              <a:rPr lang="en-US" dirty="0" smtClean="0"/>
              <a:t>Mongo </a:t>
            </a:r>
            <a:r>
              <a:rPr lang="en-US" dirty="0" err="1" smtClean="0"/>
              <a:t>db</a:t>
            </a:r>
            <a:r>
              <a:rPr lang="en-US" dirty="0" smtClean="0"/>
              <a:t> database running on 27017 port number.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4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run the application using </a:t>
            </a:r>
            <a:r>
              <a:rPr lang="en-US" dirty="0" err="1" smtClean="0"/>
              <a:t>url</a:t>
            </a:r>
            <a:r>
              <a:rPr lang="en-US" dirty="0" smtClean="0"/>
              <a:t> 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http://localhost:80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1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027"/>
            <a:ext cx="12192000" cy="63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4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92" y="1825625"/>
            <a:ext cx="9155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599" y="1825625"/>
            <a:ext cx="7816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6583"/>
            <a:ext cx="10515600" cy="25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81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75" y="1825625"/>
            <a:ext cx="8196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360" y="1825625"/>
            <a:ext cx="9729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6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Admin login with </a:t>
            </a:r>
            <a:r>
              <a:rPr lang="en-US" dirty="0" err="1" smtClean="0"/>
              <a:t>emailid</a:t>
            </a:r>
            <a:r>
              <a:rPr lang="en-US" dirty="0" smtClean="0"/>
              <a:t> as </a:t>
            </a:r>
            <a:r>
              <a:rPr lang="en-US" dirty="0" smtClean="0">
                <a:hlinkClick r:id="rId2"/>
              </a:rPr>
              <a:t>admin@gmail.com</a:t>
            </a:r>
            <a:r>
              <a:rPr lang="en-US" dirty="0" smtClean="0"/>
              <a:t> and password as </a:t>
            </a:r>
            <a:r>
              <a:rPr lang="en-US" b="1" dirty="0" smtClean="0"/>
              <a:t>admin@123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7647" y="1825625"/>
            <a:ext cx="5436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27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successfully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726" y="1825625"/>
            <a:ext cx="6896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90" y="1825625"/>
            <a:ext cx="8399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1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we will add the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59" y="1825625"/>
            <a:ext cx="8583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40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795" y="1825625"/>
            <a:ext cx="86884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added course and we can delete course also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40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specific course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368" y="1825625"/>
            <a:ext cx="67032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548" y="1825625"/>
            <a:ext cx="6808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964" y="1678139"/>
            <a:ext cx="7300559" cy="38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3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will create faculty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478" y="1825625"/>
            <a:ext cx="6541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Signup for faculty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127" y="1825625"/>
            <a:ext cx="5103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3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578" y="1825625"/>
            <a:ext cx="6776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7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home 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504" y="1825625"/>
            <a:ext cx="80389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9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301" y="1825625"/>
            <a:ext cx="104893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7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79" y="1825625"/>
            <a:ext cx="9817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184" y="1825625"/>
            <a:ext cx="9263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2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signup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746" y="1825625"/>
            <a:ext cx="4672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2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168" y="1825625"/>
            <a:ext cx="53896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3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 successfully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884" y="1825625"/>
            <a:ext cx="7486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move inside a e-learning-backend-app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command as </a:t>
            </a:r>
            <a:r>
              <a:rPr lang="en-US" dirty="0" err="1" smtClean="0"/>
              <a:t>npm</a:t>
            </a:r>
            <a:r>
              <a:rPr lang="en-US" dirty="0" smtClean="0"/>
              <a:t> install to install all required dependencies.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23" y="3009567"/>
            <a:ext cx="10478408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4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request for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899"/>
            <a:ext cx="10515600" cy="41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36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request sent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824"/>
            <a:ext cx="10515600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51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status sent by student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610"/>
            <a:ext cx="10515600" cy="30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1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change password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73" y="1825625"/>
            <a:ext cx="8759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4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faculty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69" y="1825625"/>
            <a:ext cx="9357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3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student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138" y="1825625"/>
            <a:ext cx="9251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7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can view all course details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238"/>
            <a:ext cx="10515600" cy="3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5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view student request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9453"/>
            <a:ext cx="10515600" cy="21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7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can approve or reject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1549"/>
            <a:ext cx="10515600" cy="3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5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approved student can view status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287"/>
            <a:ext cx="10515600" cy="19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5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updated you can see the structure of the project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366" y="1825625"/>
            <a:ext cx="70432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can view the course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3730"/>
            <a:ext cx="10515600" cy="32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explanation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: this folder contains database configuration details as well as initial set up for database. If we use local machine database then </a:t>
            </a:r>
            <a:r>
              <a:rPr lang="en-US" dirty="0" err="1" smtClean="0"/>
              <a:t>ip</a:t>
            </a:r>
            <a:r>
              <a:rPr lang="en-US" dirty="0" smtClean="0"/>
              <a:t> address must be local host or 127.0.0.1 with port number 27017.if we use Docker container then mongo </a:t>
            </a:r>
            <a:r>
              <a:rPr lang="en-US" dirty="0" err="1" smtClean="0"/>
              <a:t>db</a:t>
            </a:r>
            <a:r>
              <a:rPr lang="en-US" dirty="0" smtClean="0"/>
              <a:t> container name </a:t>
            </a:r>
            <a:r>
              <a:rPr lang="en-US" dirty="0" err="1" smtClean="0"/>
              <a:t>ie</a:t>
            </a:r>
            <a:r>
              <a:rPr lang="en-US" dirty="0" smtClean="0"/>
              <a:t> present in </a:t>
            </a:r>
            <a:r>
              <a:rPr lang="en-US" dirty="0" err="1" smtClean="0"/>
              <a:t>docker-compose.yml</a:t>
            </a:r>
            <a:r>
              <a:rPr lang="en-US" dirty="0" smtClean="0"/>
              <a:t> file as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289"/>
            <a:ext cx="12192000" cy="64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3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file: this file contains the structure of collection with schema definition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34" y="2568610"/>
            <a:ext cx="7056732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463</Words>
  <Application>Microsoft Office PowerPoint</Application>
  <PresentationFormat>Widescreen</PresentationFormat>
  <Paragraphs>72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E-Learning Application </vt:lpstr>
      <vt:lpstr>This project present in git repository in below URL </vt:lpstr>
      <vt:lpstr>PowerPoint Presentation</vt:lpstr>
      <vt:lpstr>Project structure path</vt:lpstr>
      <vt:lpstr>First move inside a e-learning-backend-app </vt:lpstr>
      <vt:lpstr>After updated you can see the structure of the project </vt:lpstr>
      <vt:lpstr>Project structure explanation </vt:lpstr>
      <vt:lpstr>PowerPoint Presentation</vt:lpstr>
      <vt:lpstr>Model file: this file contains the structure of collection with schema definition </vt:lpstr>
      <vt:lpstr>PowerPoint Presentation</vt:lpstr>
      <vt:lpstr>Controller file : which takes req and res and do the operation on model </vt:lpstr>
      <vt:lpstr>PowerPoint Presentation</vt:lpstr>
      <vt:lpstr>Router : it is use to map the request and http methods. </vt:lpstr>
      <vt:lpstr>App.js : this is main file. Entry of the application </vt:lpstr>
      <vt:lpstr>We will create Dockerfile</vt:lpstr>
      <vt:lpstr>PowerPoint Presentation</vt:lpstr>
      <vt:lpstr>Now move inside a e-learning-front-app </vt:lpstr>
      <vt:lpstr>Front – angular project structure </vt:lpstr>
      <vt:lpstr>Project structure </vt:lpstr>
      <vt:lpstr>Now build the angular project using command as ng build </vt:lpstr>
      <vt:lpstr>Now we will create the Dockerfile  </vt:lpstr>
      <vt:lpstr>Now will create the docker-compose.yml  </vt:lpstr>
      <vt:lpstr>Now run the docker-compose file </vt:lpstr>
      <vt:lpstr>If everything go fine </vt:lpstr>
      <vt:lpstr>Container details </vt:lpstr>
      <vt:lpstr>Now run the application using url as </vt:lpstr>
      <vt:lpstr>PowerPoint Presentation</vt:lpstr>
      <vt:lpstr>Login </vt:lpstr>
      <vt:lpstr>Courses </vt:lpstr>
      <vt:lpstr>News </vt:lpstr>
      <vt:lpstr>Contact us </vt:lpstr>
      <vt:lpstr>Admin login with emailid as admin@gmail.com and password as admin@123 </vt:lpstr>
      <vt:lpstr>Admin successfully login </vt:lpstr>
      <vt:lpstr>Admin home page </vt:lpstr>
      <vt:lpstr>First we will add the course </vt:lpstr>
      <vt:lpstr>Continue… </vt:lpstr>
      <vt:lpstr>View added course and we can delete course also </vt:lpstr>
      <vt:lpstr>View the specific course details </vt:lpstr>
      <vt:lpstr>Change password </vt:lpstr>
      <vt:lpstr>Now we will create faculty account </vt:lpstr>
      <vt:lpstr>Signup for faculty account </vt:lpstr>
      <vt:lpstr>Faculty home page </vt:lpstr>
      <vt:lpstr>Faculty home page </vt:lpstr>
      <vt:lpstr>Course details </vt:lpstr>
      <vt:lpstr>Update course </vt:lpstr>
      <vt:lpstr>Faculty can change password </vt:lpstr>
      <vt:lpstr>Student signup </vt:lpstr>
      <vt:lpstr>Student login </vt:lpstr>
      <vt:lpstr>Student login successfully </vt:lpstr>
      <vt:lpstr>Student request for course </vt:lpstr>
      <vt:lpstr>Student request sent </vt:lpstr>
      <vt:lpstr>Request status sent by student </vt:lpstr>
      <vt:lpstr>Student change password </vt:lpstr>
      <vt:lpstr>Admin can view all faculty details </vt:lpstr>
      <vt:lpstr>Admin can view all student details </vt:lpstr>
      <vt:lpstr>Admin can view all course details </vt:lpstr>
      <vt:lpstr>Faculty can view student request </vt:lpstr>
      <vt:lpstr>Faculty can approve or reject</vt:lpstr>
      <vt:lpstr>After approved student can view status </vt:lpstr>
      <vt:lpstr>Student can view the course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LENOVO</cp:lastModifiedBy>
  <cp:revision>162</cp:revision>
  <dcterms:created xsi:type="dcterms:W3CDTF">2022-12-24T05:17:27Z</dcterms:created>
  <dcterms:modified xsi:type="dcterms:W3CDTF">2023-03-23T02:29:44Z</dcterms:modified>
</cp:coreProperties>
</file>